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9" d="100"/>
          <a:sy n="99" d="100"/>
        </p:scale>
        <p:origin x="129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Muhammad Adeel</a:t>
            </a: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19-12-2025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59294"/>
            <a:ext cx="9859893" cy="415811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analyzes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SpaceX Falcon 9 launch data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identify the key factors influencing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mission success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with the objective of supporting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 launch cost optimization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comprehensive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end-to-end data science workflow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was applied, including data collection via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APIs and web scraping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data cleaning,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 visual analytics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modeling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models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were developed and evaluated to predict launch success, with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tree-based and ensemble models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achieving the strongest performance.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reveals that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 site selection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 mass range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booster version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critical drivers of success. In particular,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newer Falcon 9 boosters (FT and Block 5)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optimized payload ranges (2,000–6,000 kg)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demonstrate the highest success rates.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Overall, the project demonstrates how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analytics and machine learning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effectively translate historical launch data into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actionable insights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improving reliability and reducing operational risk.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59294"/>
            <a:ext cx="9859893" cy="471637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rPr>
              <a:t>Project Background and Context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SpaceX has transformed the commercial space industry by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reusing Falcon 9 rocket boosters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significantly reducing launch costs compared to traditional space missions.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Predicting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 success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critical for understanding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risk, reliability, and cost efficiency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especially as launch frequency increases.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uses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historical Falcon 9 launch data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explore how operational factors influence mission outcomes.</a:t>
            </a:r>
          </a:p>
          <a:p>
            <a:pPr algn="just"/>
            <a:r>
              <a:rPr lang="en-US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rPr>
              <a:t>Problems I Wanted to Find Answers To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 sites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have the highest number of successful missions and success rates?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does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 mass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impact the probability of a successful launch?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newer booster versions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improve launch reliability compared to earlier designs?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accurately predict launch success based on historical patterns?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</TotalTime>
  <Words>1500</Words>
  <Application>Microsoft Office PowerPoint</Application>
  <PresentationFormat>Widescreen</PresentationFormat>
  <Paragraphs>244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Times New Roman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Microsoft account</cp:lastModifiedBy>
  <cp:revision>203</cp:revision>
  <dcterms:created xsi:type="dcterms:W3CDTF">2021-04-29T18:58:34Z</dcterms:created>
  <dcterms:modified xsi:type="dcterms:W3CDTF">2025-12-28T06:18:55Z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